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</p:sldMasterIdLst>
  <p:notesMasterIdLst>
    <p:notesMasterId r:id="rId18"/>
  </p:notesMasterIdLst>
  <p:handoutMasterIdLst>
    <p:handoutMasterId r:id="rId19"/>
  </p:handoutMasterIdLst>
  <p:sldIdLst>
    <p:sldId id="256" r:id="rId2"/>
    <p:sldId id="269" r:id="rId3"/>
    <p:sldId id="257" r:id="rId4"/>
    <p:sldId id="270" r:id="rId5"/>
    <p:sldId id="271" r:id="rId6"/>
    <p:sldId id="267" r:id="rId7"/>
    <p:sldId id="272" r:id="rId8"/>
    <p:sldId id="262" r:id="rId9"/>
    <p:sldId id="259" r:id="rId10"/>
    <p:sldId id="258" r:id="rId11"/>
    <p:sldId id="261" r:id="rId12"/>
    <p:sldId id="260" r:id="rId13"/>
    <p:sldId id="273" r:id="rId14"/>
    <p:sldId id="274" r:id="rId15"/>
    <p:sldId id="263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9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082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51702-F5E9-4FAE-9A57-4B47AA0228E6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2F638-E504-4571-8F35-7E0D899BF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049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png>
</file>

<file path=ppt/media/image13.gif>
</file>

<file path=ppt/media/image14.gif>
</file>

<file path=ppt/media/image15.jpe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557079-807B-45B7-AFA2-01B2DAE5F07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B9C673-B45A-4FC5-807D-444F990EA4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533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9C673-B45A-4FC5-807D-444F990EA44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47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GetResponse</a:t>
            </a:r>
            <a:r>
              <a:rPr lang="en-US" dirty="0" smtClean="0"/>
              <a:t> on line 156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9C673-B45A-4FC5-807D-444F990EA44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03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2"/>
          </p:nvPr>
        </p:nvSpPr>
        <p:spPr>
          <a:xfrm>
            <a:off x="0" y="0"/>
            <a:ext cx="12192000" cy="51993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0" y="4200135"/>
            <a:ext cx="12192000" cy="999242"/>
          </a:xfrm>
          <a:solidFill>
            <a:srgbClr val="FFFFFF">
              <a:alpha val="80000"/>
            </a:srgbClr>
          </a:solidFill>
        </p:spPr>
        <p:txBody>
          <a:bodyPr anchor="ctr"/>
          <a:lstStyle>
            <a:lvl1pPr algn="ctr">
              <a:defRPr baseline="0">
                <a:solidFill>
                  <a:schemeClr val="tx2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Title Slide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524000" y="5298162"/>
            <a:ext cx="9144000" cy="6970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600">
                <a:solidFill>
                  <a:schemeClr val="tx1"/>
                </a:solidFill>
              </a:defRPr>
            </a:lvl1pPr>
            <a:lvl2pPr marL="271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4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15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873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59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63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902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174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2D72ED8-6D14-44E7-937D-2E2A761133A4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dirty="0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266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067840"/>
            <a:ext cx="5120640" cy="365760"/>
          </a:xfrm>
          <a:solidFill>
            <a:schemeClr val="accent1"/>
          </a:solidFill>
        </p:spPr>
        <p:txBody>
          <a:bodyPr anchor="b">
            <a:normAutofit/>
          </a:bodyPr>
          <a:lstStyle>
            <a:lvl1pPr marL="0" indent="0">
              <a:buNone/>
              <a:defRPr sz="2000" b="0" cap="all" baseline="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1443802"/>
            <a:ext cx="5120640" cy="2011680"/>
          </a:xfrm>
        </p:spPr>
        <p:txBody>
          <a:bodyPr>
            <a:noAutofit/>
          </a:bodyPr>
          <a:lstStyle>
            <a:lvl1pPr marL="285750" indent="-285750"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lang="en-US" sz="160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200"/>
            </a:lvl3pPr>
            <a:lvl4pPr>
              <a:spcBef>
                <a:spcPts val="0"/>
              </a:spcBef>
              <a:defRPr sz="1200"/>
            </a:lvl4pPr>
            <a:lvl5pPr>
              <a:spcBef>
                <a:spcPts val="0"/>
              </a:spcBef>
              <a:defRPr sz="1200"/>
            </a:lvl5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Click to edit Master text styles</a:t>
            </a:r>
          </a:p>
          <a:p>
            <a:pPr marL="285750" lvl="1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Second level</a:t>
            </a:r>
          </a:p>
          <a:p>
            <a:pPr marL="285750" lvl="2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Third level</a:t>
            </a:r>
          </a:p>
          <a:p>
            <a:pPr marL="285750" lvl="3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Fourth level</a:t>
            </a:r>
          </a:p>
          <a:p>
            <a:pPr marL="285750" lvl="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33160" y="1067840"/>
            <a:ext cx="5120640" cy="365760"/>
          </a:xfrm>
          <a:solidFill>
            <a:schemeClr val="accent1"/>
          </a:solidFill>
        </p:spPr>
        <p:txBody>
          <a:bodyPr anchor="b">
            <a:normAutofit/>
          </a:bodyPr>
          <a:lstStyle>
            <a:lvl1pPr marL="0" indent="0">
              <a:buNone/>
              <a:defRPr sz="2000" b="0" cap="all" baseline="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314FA3AA-9203-4FA6-B8D0-C22E38DE1117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434701"/>
            <a:ext cx="10515600" cy="519458"/>
          </a:xfrm>
        </p:spPr>
        <p:txBody>
          <a:bodyPr anchor="b">
            <a:noAutofit/>
          </a:bodyPr>
          <a:lstStyle>
            <a:lvl1pPr>
              <a:defRPr sz="320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24" name="Content Placeholder 3"/>
          <p:cNvSpPr>
            <a:spLocks noGrp="1"/>
          </p:cNvSpPr>
          <p:nvPr>
            <p:ph sz="half" idx="16"/>
          </p:nvPr>
        </p:nvSpPr>
        <p:spPr>
          <a:xfrm>
            <a:off x="6233160" y="1443802"/>
            <a:ext cx="5120640" cy="2011680"/>
          </a:xfrm>
        </p:spPr>
        <p:txBody>
          <a:bodyPr>
            <a:noAutofit/>
          </a:bodyPr>
          <a:lstStyle>
            <a:lvl1pPr marL="285750" indent="-285750"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lang="en-US" sz="160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200"/>
            </a:lvl3pPr>
            <a:lvl4pPr>
              <a:spcBef>
                <a:spcPts val="0"/>
              </a:spcBef>
              <a:defRPr sz="1200"/>
            </a:lvl4pPr>
            <a:lvl5pPr>
              <a:spcBef>
                <a:spcPts val="0"/>
              </a:spcBef>
              <a:defRPr sz="1200"/>
            </a:lvl5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Click to edit Master text styles</a:t>
            </a:r>
          </a:p>
          <a:p>
            <a:pPr marL="285750" lvl="1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Second level</a:t>
            </a:r>
          </a:p>
          <a:p>
            <a:pPr marL="285750" lvl="2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Third level</a:t>
            </a:r>
          </a:p>
          <a:p>
            <a:pPr marL="285750" lvl="3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Fourth level</a:t>
            </a:r>
          </a:p>
          <a:p>
            <a:pPr marL="285750" lvl="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idx="17" hasCustomPrompt="1"/>
          </p:nvPr>
        </p:nvSpPr>
        <p:spPr>
          <a:xfrm>
            <a:off x="838200" y="3591004"/>
            <a:ext cx="5120640" cy="365760"/>
          </a:xfrm>
          <a:solidFill>
            <a:schemeClr val="accent1"/>
          </a:solidFill>
        </p:spPr>
        <p:txBody>
          <a:bodyPr anchor="b">
            <a:normAutofit/>
          </a:bodyPr>
          <a:lstStyle>
            <a:lvl1pPr marL="0" indent="0">
              <a:buNone/>
              <a:defRPr sz="2000" b="0" cap="all" baseline="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Content Placeholder 3"/>
          <p:cNvSpPr>
            <a:spLocks noGrp="1"/>
          </p:cNvSpPr>
          <p:nvPr>
            <p:ph sz="half" idx="18"/>
          </p:nvPr>
        </p:nvSpPr>
        <p:spPr>
          <a:xfrm>
            <a:off x="838200" y="3966966"/>
            <a:ext cx="5120640" cy="2011680"/>
          </a:xfrm>
        </p:spPr>
        <p:txBody>
          <a:bodyPr>
            <a:noAutofit/>
          </a:bodyPr>
          <a:lstStyle>
            <a:lvl1pPr marL="285750" indent="-285750"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lang="en-US" sz="160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200"/>
            </a:lvl3pPr>
            <a:lvl4pPr>
              <a:spcBef>
                <a:spcPts val="0"/>
              </a:spcBef>
              <a:defRPr sz="1200"/>
            </a:lvl4pPr>
            <a:lvl5pPr>
              <a:spcBef>
                <a:spcPts val="0"/>
              </a:spcBef>
              <a:defRPr sz="1200"/>
            </a:lvl5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Click to edit Master text styles</a:t>
            </a:r>
          </a:p>
          <a:p>
            <a:pPr marL="285750" lvl="1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Second level</a:t>
            </a:r>
          </a:p>
          <a:p>
            <a:pPr marL="285750" lvl="2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Third level</a:t>
            </a:r>
          </a:p>
          <a:p>
            <a:pPr marL="285750" lvl="3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Fourth level</a:t>
            </a:r>
          </a:p>
          <a:p>
            <a:pPr marL="285750" lvl="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233160" y="3591004"/>
            <a:ext cx="5120640" cy="365760"/>
          </a:xfrm>
          <a:solidFill>
            <a:schemeClr val="accent1"/>
          </a:solidFill>
        </p:spPr>
        <p:txBody>
          <a:bodyPr anchor="b">
            <a:normAutofit/>
          </a:bodyPr>
          <a:lstStyle>
            <a:lvl1pPr marL="0" indent="0">
              <a:buNone/>
              <a:defRPr sz="2000" b="0" cap="all" baseline="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8" name="Content Placeholder 3"/>
          <p:cNvSpPr>
            <a:spLocks noGrp="1"/>
          </p:cNvSpPr>
          <p:nvPr>
            <p:ph sz="half" idx="20"/>
          </p:nvPr>
        </p:nvSpPr>
        <p:spPr>
          <a:xfrm>
            <a:off x="6233160" y="3966966"/>
            <a:ext cx="5120640" cy="2011680"/>
          </a:xfrm>
        </p:spPr>
        <p:txBody>
          <a:bodyPr>
            <a:noAutofit/>
          </a:bodyPr>
          <a:lstStyle>
            <a:lvl1pPr marL="285750" indent="-285750"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lang="en-US" sz="1600" kern="1200" dirty="0" smtClean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spcBef>
                <a:spcPts val="0"/>
              </a:spcBef>
              <a:defRPr sz="1400"/>
            </a:lvl2pPr>
            <a:lvl3pPr>
              <a:spcBef>
                <a:spcPts val="0"/>
              </a:spcBef>
              <a:defRPr sz="1200"/>
            </a:lvl3pPr>
            <a:lvl4pPr>
              <a:spcBef>
                <a:spcPts val="0"/>
              </a:spcBef>
              <a:defRPr sz="1200"/>
            </a:lvl4pPr>
            <a:lvl5pPr>
              <a:spcBef>
                <a:spcPts val="0"/>
              </a:spcBef>
              <a:defRPr sz="1200"/>
            </a:lvl5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Click to edit Master text styles</a:t>
            </a:r>
          </a:p>
          <a:p>
            <a:pPr marL="285750" lvl="1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Second level</a:t>
            </a:r>
          </a:p>
          <a:p>
            <a:pPr marL="285750" lvl="2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Third level</a:t>
            </a:r>
          </a:p>
          <a:p>
            <a:pPr marL="285750" lvl="3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Fourth level</a:t>
            </a:r>
          </a:p>
          <a:p>
            <a:pPr marL="285750" lvl="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751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, n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59137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AF23A80-59F1-4624-824B-4BCD9D24270A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57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hoto, High Imp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" y="1108075"/>
            <a:ext cx="12192000" cy="3481388"/>
          </a:xfrm>
        </p:spPr>
        <p:txBody>
          <a:bodyPr anchor="ctr"/>
          <a:lstStyle>
            <a:lvl1pPr marL="0" indent="0" algn="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0" y="1108076"/>
            <a:ext cx="5688013" cy="3481388"/>
          </a:xfrm>
          <a:prstGeom prst="homePlate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txBody>
          <a:bodyPr anchor="ctr"/>
          <a:lstStyle>
            <a:lvl1pPr marL="288925" indent="0" algn="l">
              <a:spcBef>
                <a:spcPts val="0"/>
              </a:spcBef>
              <a:buNone/>
              <a:defRPr cap="all" baseline="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/>
          </p:nvPr>
        </p:nvSpPr>
        <p:spPr>
          <a:xfrm>
            <a:off x="338413" y="725281"/>
            <a:ext cx="10405787" cy="825224"/>
          </a:xfrm>
        </p:spPr>
        <p:txBody>
          <a:bodyPr>
            <a:noAutofit/>
          </a:bodyPr>
          <a:lstStyle>
            <a:lvl1pPr marL="0" indent="0">
              <a:buNone/>
              <a:defRPr sz="4400" cap="all" baseline="0">
                <a:solidFill>
                  <a:schemeClr val="bg2"/>
                </a:solidFill>
                <a:latin typeface="Segoe UI Semibold" panose="020B0702040204020203" pitchFamily="34" charset="0"/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D5A9F92-7DA3-4998-B93B-E0D3A8EADF81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0673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hoto, Moderate Text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3"/>
          <p:cNvSpPr/>
          <p:nvPr userDrawn="1"/>
        </p:nvSpPr>
        <p:spPr bwMode="auto">
          <a:xfrm flipH="1">
            <a:off x="10586905" y="1359017"/>
            <a:ext cx="1605092" cy="3144895"/>
          </a:xfrm>
          <a:custGeom>
            <a:avLst/>
            <a:gdLst>
              <a:gd name="connsiteX0" fmla="*/ 0 w 2448273"/>
              <a:gd name="connsiteY0" fmla="*/ 0 h 3112939"/>
              <a:gd name="connsiteX1" fmla="*/ 1224137 w 2448273"/>
              <a:gd name="connsiteY1" fmla="*/ 0 h 3112939"/>
              <a:gd name="connsiteX2" fmla="*/ 2448273 w 2448273"/>
              <a:gd name="connsiteY2" fmla="*/ 1556470 h 3112939"/>
              <a:gd name="connsiteX3" fmla="*/ 1224137 w 2448273"/>
              <a:gd name="connsiteY3" fmla="*/ 3112939 h 3112939"/>
              <a:gd name="connsiteX4" fmla="*/ 0 w 2448273"/>
              <a:gd name="connsiteY4" fmla="*/ 3112939 h 3112939"/>
              <a:gd name="connsiteX5" fmla="*/ 0 w 2448273"/>
              <a:gd name="connsiteY5" fmla="*/ 0 h 3112939"/>
              <a:gd name="connsiteX0" fmla="*/ 0 w 1224137"/>
              <a:gd name="connsiteY0" fmla="*/ 0 h 3112939"/>
              <a:gd name="connsiteX1" fmla="*/ 1224137 w 1224137"/>
              <a:gd name="connsiteY1" fmla="*/ 0 h 3112939"/>
              <a:gd name="connsiteX2" fmla="*/ 306652 w 1224137"/>
              <a:gd name="connsiteY2" fmla="*/ 1580533 h 3112939"/>
              <a:gd name="connsiteX3" fmla="*/ 1224137 w 1224137"/>
              <a:gd name="connsiteY3" fmla="*/ 3112939 h 3112939"/>
              <a:gd name="connsiteX4" fmla="*/ 0 w 1224137"/>
              <a:gd name="connsiteY4" fmla="*/ 3112939 h 3112939"/>
              <a:gd name="connsiteX5" fmla="*/ 0 w 1224137"/>
              <a:gd name="connsiteY5" fmla="*/ 0 h 3112939"/>
              <a:gd name="connsiteX0" fmla="*/ 0 w 1224137"/>
              <a:gd name="connsiteY0" fmla="*/ 0 h 3112939"/>
              <a:gd name="connsiteX1" fmla="*/ 1224137 w 1224137"/>
              <a:gd name="connsiteY1" fmla="*/ 0 h 3112939"/>
              <a:gd name="connsiteX2" fmla="*/ 186336 w 1224137"/>
              <a:gd name="connsiteY2" fmla="*/ 1556470 h 3112939"/>
              <a:gd name="connsiteX3" fmla="*/ 1224137 w 1224137"/>
              <a:gd name="connsiteY3" fmla="*/ 3112939 h 3112939"/>
              <a:gd name="connsiteX4" fmla="*/ 0 w 1224137"/>
              <a:gd name="connsiteY4" fmla="*/ 3112939 h 3112939"/>
              <a:gd name="connsiteX5" fmla="*/ 0 w 1224137"/>
              <a:gd name="connsiteY5" fmla="*/ 0 h 3112939"/>
              <a:gd name="connsiteX0" fmla="*/ 0 w 1224137"/>
              <a:gd name="connsiteY0" fmla="*/ 0 h 3112939"/>
              <a:gd name="connsiteX1" fmla="*/ 1224137 w 1224137"/>
              <a:gd name="connsiteY1" fmla="*/ 0 h 3112939"/>
              <a:gd name="connsiteX2" fmla="*/ 381134 w 1224137"/>
              <a:gd name="connsiteY2" fmla="*/ 1556470 h 3112939"/>
              <a:gd name="connsiteX3" fmla="*/ 1224137 w 1224137"/>
              <a:gd name="connsiteY3" fmla="*/ 3112939 h 3112939"/>
              <a:gd name="connsiteX4" fmla="*/ 0 w 1224137"/>
              <a:gd name="connsiteY4" fmla="*/ 3112939 h 3112939"/>
              <a:gd name="connsiteX5" fmla="*/ 0 w 1224137"/>
              <a:gd name="connsiteY5" fmla="*/ 0 h 3112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4137" h="3112939">
                <a:moveTo>
                  <a:pt x="0" y="0"/>
                </a:moveTo>
                <a:lnTo>
                  <a:pt x="1224137" y="0"/>
                </a:lnTo>
                <a:lnTo>
                  <a:pt x="381134" y="1556470"/>
                </a:lnTo>
                <a:lnTo>
                  <a:pt x="1224137" y="3112939"/>
                </a:lnTo>
                <a:lnTo>
                  <a:pt x="0" y="3112939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lIns="34282" tIns="17141" rIns="34282" bIns="17141"/>
          <a:lstStyle/>
          <a:p>
            <a:pPr algn="ctr">
              <a:defRPr/>
            </a:pPr>
            <a:endParaRPr lang="en-US" sz="1266"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1359018"/>
            <a:ext cx="5689229" cy="3144894"/>
          </a:xfrm>
          <a:custGeom>
            <a:avLst/>
            <a:gdLst>
              <a:gd name="connsiteX0" fmla="*/ 0 w 6573838"/>
              <a:gd name="connsiteY0" fmla="*/ 0 h 3057525"/>
              <a:gd name="connsiteX1" fmla="*/ 5045076 w 6573838"/>
              <a:gd name="connsiteY1" fmla="*/ 0 h 3057525"/>
              <a:gd name="connsiteX2" fmla="*/ 6573838 w 6573838"/>
              <a:gd name="connsiteY2" fmla="*/ 1528763 h 3057525"/>
              <a:gd name="connsiteX3" fmla="*/ 5045076 w 6573838"/>
              <a:gd name="connsiteY3" fmla="*/ 3057525 h 3057525"/>
              <a:gd name="connsiteX4" fmla="*/ 0 w 6573838"/>
              <a:gd name="connsiteY4" fmla="*/ 3057525 h 3057525"/>
              <a:gd name="connsiteX5" fmla="*/ 0 w 6573838"/>
              <a:gd name="connsiteY5" fmla="*/ 0 h 3057525"/>
              <a:gd name="connsiteX0" fmla="*/ 0 w 6140701"/>
              <a:gd name="connsiteY0" fmla="*/ 0 h 3057525"/>
              <a:gd name="connsiteX1" fmla="*/ 5045076 w 6140701"/>
              <a:gd name="connsiteY1" fmla="*/ 0 h 3057525"/>
              <a:gd name="connsiteX2" fmla="*/ 6140701 w 6140701"/>
              <a:gd name="connsiteY2" fmla="*/ 1528763 h 3057525"/>
              <a:gd name="connsiteX3" fmla="*/ 5045076 w 6140701"/>
              <a:gd name="connsiteY3" fmla="*/ 3057525 h 3057525"/>
              <a:gd name="connsiteX4" fmla="*/ 0 w 6140701"/>
              <a:gd name="connsiteY4" fmla="*/ 3057525 h 3057525"/>
              <a:gd name="connsiteX5" fmla="*/ 0 w 6140701"/>
              <a:gd name="connsiteY5" fmla="*/ 0 h 3057525"/>
              <a:gd name="connsiteX0" fmla="*/ 0 w 6068511"/>
              <a:gd name="connsiteY0" fmla="*/ 0 h 3057525"/>
              <a:gd name="connsiteX1" fmla="*/ 5045076 w 6068511"/>
              <a:gd name="connsiteY1" fmla="*/ 0 h 3057525"/>
              <a:gd name="connsiteX2" fmla="*/ 6068511 w 6068511"/>
              <a:gd name="connsiteY2" fmla="*/ 1552826 h 3057525"/>
              <a:gd name="connsiteX3" fmla="*/ 5045076 w 6068511"/>
              <a:gd name="connsiteY3" fmla="*/ 3057525 h 3057525"/>
              <a:gd name="connsiteX4" fmla="*/ 0 w 6068511"/>
              <a:gd name="connsiteY4" fmla="*/ 3057525 h 3057525"/>
              <a:gd name="connsiteX5" fmla="*/ 0 w 6068511"/>
              <a:gd name="connsiteY5" fmla="*/ 0 h 3057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68511" h="3057525">
                <a:moveTo>
                  <a:pt x="0" y="0"/>
                </a:moveTo>
                <a:lnTo>
                  <a:pt x="5045076" y="0"/>
                </a:lnTo>
                <a:lnTo>
                  <a:pt x="6068511" y="1552826"/>
                </a:lnTo>
                <a:lnTo>
                  <a:pt x="5045076" y="3057525"/>
                </a:lnTo>
                <a:lnTo>
                  <a:pt x="0" y="305752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71625" y="1359018"/>
            <a:ext cx="4672669" cy="444616"/>
          </a:xfrm>
        </p:spPr>
        <p:txBody>
          <a:bodyPr>
            <a:noAutofit/>
          </a:bodyPr>
          <a:lstStyle>
            <a:lvl1pPr>
              <a:defRPr sz="2800" baseline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5772150" y="1736288"/>
            <a:ext cx="4672013" cy="335793"/>
          </a:xfrm>
        </p:spPr>
        <p:txBody>
          <a:bodyPr>
            <a:noAutofit/>
          </a:bodyPr>
          <a:lstStyle>
            <a:lvl1pPr marL="0" indent="0">
              <a:buNone/>
              <a:defRPr sz="2000" cap="all" baseline="0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to edit Sub-Title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772150" y="2072080"/>
            <a:ext cx="4672013" cy="2431657"/>
          </a:xfrm>
        </p:spPr>
        <p:txBody>
          <a:bodyPr>
            <a:normAutofit/>
          </a:bodyPr>
          <a:lstStyle>
            <a:lvl1pPr>
              <a:spcBef>
                <a:spcPts val="1000"/>
              </a:spcBef>
              <a:defRPr sz="16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3F087F7-C135-49A3-83C1-CDCCF72A6B98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70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hoto, Moderate Text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3179965" y="1590261"/>
            <a:ext cx="8538267" cy="634948"/>
          </a:xfrm>
        </p:spPr>
        <p:txBody>
          <a:bodyPr anchor="b">
            <a:normAutofit/>
          </a:bodyPr>
          <a:lstStyle>
            <a:lvl1pPr>
              <a:defRPr sz="2500" b="0" baseline="0">
                <a:solidFill>
                  <a:schemeClr val="tx2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ADD TITLE IN ALL CAPS</a:t>
            </a:r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6" hasCustomPrompt="1"/>
          </p:nvPr>
        </p:nvSpPr>
        <p:spPr>
          <a:xfrm>
            <a:off x="517954" y="1590674"/>
            <a:ext cx="2473099" cy="2474913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</a:lstStyle>
          <a:p>
            <a:r>
              <a:rPr lang="en-US" dirty="0" smtClean="0"/>
              <a:t>Click to add photo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179763" y="2225675"/>
            <a:ext cx="8539162" cy="1839913"/>
          </a:xfrm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pPr lvl="0"/>
            <a:r>
              <a:rPr lang="en-US" dirty="0" smtClean="0"/>
              <a:t>Enter Text Here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DC617C7-1BD9-4746-B23F-162045F5BFE7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932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s +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666666" y="1423921"/>
            <a:ext cx="4757325" cy="438912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642855" y="1423921"/>
            <a:ext cx="4757325" cy="438912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 rot="16200000">
            <a:off x="-2559531" y="2072081"/>
            <a:ext cx="614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2"/>
                </a:solidFill>
                <a:latin typeface="Segoe UI Light" panose="020B0502040204020203" pitchFamily="34" charset="0"/>
              </a:rPr>
              <a:t>We Solve</a:t>
            </a:r>
            <a:r>
              <a:rPr lang="en-US" sz="3600" baseline="0" dirty="0" smtClean="0">
                <a:solidFill>
                  <a:schemeClr val="bg2"/>
                </a:solidFill>
                <a:latin typeface="Segoe UI Light" panose="020B0502040204020203" pitchFamily="34" charset="0"/>
              </a:rPr>
              <a:t> Great Challenges.</a:t>
            </a:r>
            <a:endParaRPr lang="en-US" sz="3600" dirty="0">
              <a:solidFill>
                <a:schemeClr val="bg2"/>
              </a:solidFill>
              <a:latin typeface="Segoe UI Light" panose="020B0502040204020203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666666" y="434701"/>
            <a:ext cx="9687134" cy="519458"/>
          </a:xfrm>
        </p:spPr>
        <p:txBody>
          <a:bodyPr anchor="b">
            <a:normAutofit/>
          </a:bodyPr>
          <a:lstStyle>
            <a:lvl1pPr>
              <a:defRPr sz="280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1666666" y="904464"/>
            <a:ext cx="9687134" cy="377684"/>
          </a:xfrm>
        </p:spPr>
        <p:txBody>
          <a:bodyPr>
            <a:normAutofit/>
          </a:bodyPr>
          <a:lstStyle>
            <a:lvl1pPr marL="0" indent="0">
              <a:buNone/>
              <a:defRPr sz="2000" cap="all" baseline="0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HERE TO EDIT SUB-HEADING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3EE6BC1B-225E-4747-A53B-152B2FB62E6E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4520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395835" y="326820"/>
            <a:ext cx="3383280" cy="262135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 rot="16200000">
            <a:off x="-2559531" y="2072081"/>
            <a:ext cx="614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2"/>
                </a:solidFill>
                <a:latin typeface="Segoe UI Light" panose="020B0502040204020203" pitchFamily="34" charset="0"/>
              </a:rPr>
              <a:t>We Solve</a:t>
            </a:r>
            <a:r>
              <a:rPr lang="en-US" sz="3600" baseline="0" dirty="0" smtClean="0">
                <a:solidFill>
                  <a:schemeClr val="bg2"/>
                </a:solidFill>
                <a:latin typeface="Segoe UI Light" panose="020B0502040204020203" pitchFamily="34" charset="0"/>
              </a:rPr>
              <a:t> Great Challenges.</a:t>
            </a:r>
            <a:endParaRPr lang="en-US" sz="3600" dirty="0">
              <a:solidFill>
                <a:schemeClr val="bg2"/>
              </a:solidFill>
              <a:latin typeface="Segoe UI Light" panose="020B0502040204020203" pitchFamily="34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95835" y="3793245"/>
            <a:ext cx="10424160" cy="2101535"/>
          </a:xfrm>
        </p:spPr>
        <p:txBody>
          <a:bodyPr/>
          <a:lstStyle>
            <a:lvl1pPr>
              <a:defRPr sz="2000" cap="none" baseline="0"/>
            </a:lvl1pPr>
            <a:lvl2pPr>
              <a:defRPr sz="18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916275" y="326820"/>
            <a:ext cx="3383280" cy="262135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8436715" y="326820"/>
            <a:ext cx="3383280" cy="262135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5835" y="2948177"/>
            <a:ext cx="10424160" cy="505237"/>
          </a:xfrm>
        </p:spPr>
        <p:txBody>
          <a:bodyPr>
            <a:normAutofit/>
          </a:bodyPr>
          <a:lstStyle>
            <a:lvl1pPr>
              <a:defRPr sz="2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395835" y="3355095"/>
            <a:ext cx="10424160" cy="438150"/>
          </a:xfrm>
        </p:spPr>
        <p:txBody>
          <a:bodyPr>
            <a:normAutofit/>
          </a:bodyPr>
          <a:lstStyle>
            <a:lvl1pPr marL="0" indent="0">
              <a:buNone/>
              <a:defRPr sz="2000" cap="all" baseline="0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to add Sub-Title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436F8EB2-D0CD-4D25-A907-4462C82C3B76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7862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 + Content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318580" y="1420445"/>
            <a:ext cx="2103120" cy="210312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8" name="Text Placeholder 6"/>
          <p:cNvSpPr>
            <a:spLocks noGrp="1"/>
          </p:cNvSpPr>
          <p:nvPr>
            <p:ph idx="17" hasCustomPrompt="1"/>
          </p:nvPr>
        </p:nvSpPr>
        <p:spPr>
          <a:xfrm>
            <a:off x="7811549" y="3774330"/>
            <a:ext cx="2617834" cy="27432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>
              <a:buNone/>
              <a:defRPr sz="1687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Subtitle Text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idx="16" hasCustomPrompt="1"/>
          </p:nvPr>
        </p:nvSpPr>
        <p:spPr>
          <a:xfrm>
            <a:off x="4936398" y="3774330"/>
            <a:ext cx="2617818" cy="27189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>
              <a:buNone/>
              <a:defRPr sz="1687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Subtitle Text</a:t>
            </a:r>
            <a:endParaRPr lang="en-US" dirty="0"/>
          </a:p>
        </p:txBody>
      </p:sp>
      <p:sp>
        <p:nvSpPr>
          <p:cNvPr id="14" name="Text Placeholder 6"/>
          <p:cNvSpPr>
            <a:spLocks noGrp="1"/>
          </p:cNvSpPr>
          <p:nvPr>
            <p:ph idx="1" hasCustomPrompt="1"/>
          </p:nvPr>
        </p:nvSpPr>
        <p:spPr>
          <a:xfrm>
            <a:off x="2061231" y="3774330"/>
            <a:ext cx="2617818" cy="27189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>
              <a:buNone/>
              <a:defRPr sz="1687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Subtitle Text</a:t>
            </a:r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5193746" y="1420445"/>
            <a:ext cx="2103120" cy="210312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8068914" y="1426859"/>
            <a:ext cx="2103120" cy="210312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2061231" y="4061278"/>
            <a:ext cx="2617788" cy="1650780"/>
          </a:xfr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4936390" y="4061278"/>
            <a:ext cx="2617788" cy="1655064"/>
          </a:xfr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23"/>
          </p:nvPr>
        </p:nvSpPr>
        <p:spPr>
          <a:xfrm>
            <a:off x="7811573" y="4061278"/>
            <a:ext cx="2617810" cy="1655064"/>
          </a:xfrm>
        </p:spPr>
        <p:txBody>
          <a:bodyPr>
            <a:noAutofit/>
          </a:bodyPr>
          <a:lstStyle>
            <a:lvl1pPr>
              <a:defRPr sz="1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0" y="0"/>
            <a:ext cx="64922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24"/>
          <p:cNvSpPr>
            <a:spLocks noGrp="1"/>
          </p:cNvSpPr>
          <p:nvPr>
            <p:ph type="title"/>
          </p:nvPr>
        </p:nvSpPr>
        <p:spPr>
          <a:xfrm>
            <a:off x="838200" y="228598"/>
            <a:ext cx="10515600" cy="685796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6" name="Text Placeholder 20"/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830291"/>
            <a:ext cx="10515600" cy="377684"/>
          </a:xfrm>
        </p:spPr>
        <p:txBody>
          <a:bodyPr>
            <a:noAutofit/>
          </a:bodyPr>
          <a:lstStyle>
            <a:lvl1pPr marL="0" indent="0" algn="l">
              <a:buNone/>
              <a:defRPr sz="2400" cap="all" baseline="0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HERE TO EDIT SUB-HEADING</a:t>
            </a:r>
            <a:endParaRPr lang="en-US" dirty="0"/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1939016-FB0E-4AD1-B84F-87FCAAD9A2CD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2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0022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s +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987" y="365126"/>
            <a:ext cx="11251095" cy="519458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07988" y="1332050"/>
            <a:ext cx="2743200" cy="27432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243953" y="1332050"/>
            <a:ext cx="2743200" cy="27432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079918" y="1332050"/>
            <a:ext cx="2743200" cy="27432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8915883" y="1332050"/>
            <a:ext cx="2743200" cy="27432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>
          <a:xfrm>
            <a:off x="407988" y="4203837"/>
            <a:ext cx="2743200" cy="167957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Content Placeholder 12"/>
          <p:cNvSpPr>
            <a:spLocks noGrp="1"/>
          </p:cNvSpPr>
          <p:nvPr>
            <p:ph sz="quarter" idx="19"/>
          </p:nvPr>
        </p:nvSpPr>
        <p:spPr>
          <a:xfrm>
            <a:off x="3243953" y="4203837"/>
            <a:ext cx="2743200" cy="167957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Content Placeholder 12"/>
          <p:cNvSpPr>
            <a:spLocks noGrp="1"/>
          </p:cNvSpPr>
          <p:nvPr>
            <p:ph sz="quarter" idx="20"/>
          </p:nvPr>
        </p:nvSpPr>
        <p:spPr>
          <a:xfrm>
            <a:off x="6079918" y="4203836"/>
            <a:ext cx="2743200" cy="167957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12"/>
          <p:cNvSpPr>
            <a:spLocks noGrp="1"/>
          </p:cNvSpPr>
          <p:nvPr>
            <p:ph sz="quarter" idx="21"/>
          </p:nvPr>
        </p:nvSpPr>
        <p:spPr>
          <a:xfrm>
            <a:off x="8915883" y="4203836"/>
            <a:ext cx="2743200" cy="167957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20"/>
          <p:cNvSpPr>
            <a:spLocks noGrp="1"/>
          </p:cNvSpPr>
          <p:nvPr>
            <p:ph type="body" sz="quarter" idx="15" hasCustomPrompt="1"/>
          </p:nvPr>
        </p:nvSpPr>
        <p:spPr>
          <a:xfrm>
            <a:off x="407987" y="840378"/>
            <a:ext cx="11251095" cy="377684"/>
          </a:xfrm>
        </p:spPr>
        <p:txBody>
          <a:bodyPr>
            <a:normAutofit/>
          </a:bodyPr>
          <a:lstStyle>
            <a:lvl1pPr marL="0" indent="0" algn="r">
              <a:buNone/>
              <a:defRPr sz="2000" cap="all" baseline="0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HERE TO EDIT SUB-HEADING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F949D64-A900-4B9C-A077-F6F748A377F0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779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/Table/Photo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8506436" y="365125"/>
            <a:ext cx="3355597" cy="599609"/>
          </a:xfrm>
        </p:spPr>
        <p:txBody>
          <a:bodyPr>
            <a:noAutofit/>
          </a:bodyPr>
          <a:lstStyle>
            <a:lvl1pPr>
              <a:defRPr sz="20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05825" y="965200"/>
            <a:ext cx="3355975" cy="34480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 hasCustomPrompt="1"/>
          </p:nvPr>
        </p:nvSpPr>
        <p:spPr>
          <a:xfrm>
            <a:off x="318782" y="365125"/>
            <a:ext cx="7928281" cy="5759450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 smtClean="0"/>
              <a:t>Insert Photo, Media, Chart or Table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6C4A11B-20DE-489E-A881-7317488481CB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903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2"/>
          </p:nvPr>
        </p:nvSpPr>
        <p:spPr>
          <a:xfrm>
            <a:off x="0" y="0"/>
            <a:ext cx="12192000" cy="51993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4200135"/>
            <a:ext cx="12192000" cy="999242"/>
          </a:xfrm>
          <a:solidFill>
            <a:srgbClr val="00629B">
              <a:alpha val="80000"/>
            </a:srgbClr>
          </a:solidFill>
        </p:spPr>
        <p:txBody>
          <a:bodyPr anchor="ctr"/>
          <a:lstStyle>
            <a:lvl1pPr algn="ctr">
              <a:defRPr baseline="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Section Header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524000" y="5298162"/>
            <a:ext cx="9144000" cy="6970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71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43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15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873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59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631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902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174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CEF3916-1C39-4B5C-8E2C-0367F1DC8522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46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 or Tab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363538" y="212725"/>
            <a:ext cx="11684000" cy="6117054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 smtClean="0"/>
              <a:t>Chart or Table ONLY slide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400" y="6423411"/>
            <a:ext cx="1371600" cy="35493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593319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0A740E1-AB9D-4778-AE75-002AC96C2151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431620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6353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hart/Table/Text + 1 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" y="1"/>
            <a:ext cx="5520906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Content Placeholder 20"/>
          <p:cNvSpPr>
            <a:spLocks noGrp="1"/>
          </p:cNvSpPr>
          <p:nvPr>
            <p:ph sz="quarter" idx="13"/>
          </p:nvPr>
        </p:nvSpPr>
        <p:spPr>
          <a:xfrm>
            <a:off x="5910278" y="2268431"/>
            <a:ext cx="2834640" cy="2790131"/>
          </a:xfrm>
        </p:spPr>
        <p:txBody>
          <a:bodyPr/>
          <a:lstStyle>
            <a:lvl1pPr>
              <a:defRPr sz="1800"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5910278" y="1563880"/>
            <a:ext cx="2834640" cy="599609"/>
          </a:xfrm>
        </p:spPr>
        <p:txBody>
          <a:bodyPr anchor="b">
            <a:no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Content Placeholder 20"/>
          <p:cNvSpPr>
            <a:spLocks noGrp="1"/>
          </p:cNvSpPr>
          <p:nvPr>
            <p:ph sz="quarter" idx="14"/>
          </p:nvPr>
        </p:nvSpPr>
        <p:spPr>
          <a:xfrm>
            <a:off x="8872990" y="2268431"/>
            <a:ext cx="2834640" cy="2790131"/>
          </a:xfrm>
        </p:spPr>
        <p:txBody>
          <a:bodyPr/>
          <a:lstStyle>
            <a:lvl1pPr>
              <a:defRPr sz="1800"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sz="quarter" idx="15"/>
          </p:nvPr>
        </p:nvSpPr>
        <p:spPr>
          <a:xfrm>
            <a:off x="8872990" y="1563880"/>
            <a:ext cx="2834640" cy="599609"/>
          </a:xfrm>
        </p:spPr>
        <p:txBody>
          <a:bodyPr anchor="b">
            <a:noAutofit/>
          </a:bodyPr>
          <a:lstStyle>
            <a:lvl1pPr marL="0" indent="0">
              <a:buNone/>
              <a:defRPr sz="2000" cap="all" baseline="0">
                <a:solidFill>
                  <a:schemeClr val="tx2"/>
                </a:solidFill>
                <a:latin typeface="Segoe UI Semibold" panose="020B0702040204020203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0" y="0"/>
            <a:ext cx="646113" cy="6858000"/>
          </a:xfrm>
          <a:solidFill>
            <a:schemeClr val="accent2">
              <a:alpha val="80000"/>
            </a:schemeClr>
          </a:solidFill>
        </p:spPr>
        <p:txBody>
          <a:bodyPr>
            <a:normAutofit/>
          </a:bodyPr>
          <a:lstStyle>
            <a:lvl1pPr>
              <a:defRPr sz="200"/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DA4068C-6EA6-46D7-ADF1-7629EE6A767A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2538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1858"/>
            <a:ext cx="10515600" cy="567030"/>
          </a:xfrm>
        </p:spPr>
        <p:txBody>
          <a:bodyPr>
            <a:normAutofit/>
          </a:bodyPr>
          <a:lstStyle>
            <a:lvl1pPr>
              <a:defRPr sz="2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Media Placeholder 3"/>
          <p:cNvSpPr>
            <a:spLocks noGrp="1"/>
          </p:cNvSpPr>
          <p:nvPr>
            <p:ph type="media" sz="quarter" idx="10"/>
          </p:nvPr>
        </p:nvSpPr>
        <p:spPr>
          <a:xfrm>
            <a:off x="838200" y="878888"/>
            <a:ext cx="10521950" cy="5044075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53D8DD3-C9E6-4FBF-9A42-E0B163A72F1A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610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20ADE-4476-442D-818B-96868FA3C336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82880" y="548640"/>
            <a:ext cx="3657600" cy="374904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023360" y="2286000"/>
            <a:ext cx="3474720" cy="33832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7680960" y="548640"/>
            <a:ext cx="2926080" cy="1554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9052560" y="2286000"/>
            <a:ext cx="2926080" cy="155448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7680960" y="4023360"/>
            <a:ext cx="2926080" cy="16459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7"/>
          </p:nvPr>
        </p:nvSpPr>
        <p:spPr>
          <a:xfrm>
            <a:off x="182879" y="4480560"/>
            <a:ext cx="3657600" cy="1188720"/>
          </a:xfrm>
          <a:solidFill>
            <a:schemeClr val="tx2"/>
          </a:solidFill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8"/>
          </p:nvPr>
        </p:nvSpPr>
        <p:spPr>
          <a:xfrm>
            <a:off x="4023360" y="548640"/>
            <a:ext cx="3474720" cy="1554480"/>
          </a:xfrm>
          <a:solidFill>
            <a:schemeClr val="tx2"/>
          </a:solidFill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9"/>
          </p:nvPr>
        </p:nvSpPr>
        <p:spPr>
          <a:xfrm>
            <a:off x="10789920" y="548640"/>
            <a:ext cx="1188720" cy="1554480"/>
          </a:xfrm>
          <a:solidFill>
            <a:schemeClr val="tx2"/>
          </a:solidFill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20"/>
          </p:nvPr>
        </p:nvSpPr>
        <p:spPr>
          <a:xfrm>
            <a:off x="7680960" y="2286000"/>
            <a:ext cx="1188720" cy="1554480"/>
          </a:xfrm>
          <a:solidFill>
            <a:schemeClr val="tx2"/>
          </a:solidFill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21"/>
          </p:nvPr>
        </p:nvSpPr>
        <p:spPr>
          <a:xfrm>
            <a:off x="10789920" y="4023360"/>
            <a:ext cx="1188720" cy="1645920"/>
          </a:xfrm>
          <a:solidFill>
            <a:schemeClr val="tx2"/>
          </a:solidFill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08731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EABAE91-2050-4C2C-B3AD-031FDDFDCABD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831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76363"/>
            <a:ext cx="10515600" cy="464675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434701"/>
            <a:ext cx="10515600" cy="519458"/>
          </a:xfrm>
        </p:spPr>
        <p:txBody>
          <a:bodyPr anchor="b">
            <a:normAutofit/>
          </a:bodyPr>
          <a:lstStyle>
            <a:lvl1pPr>
              <a:defRPr sz="280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904464"/>
            <a:ext cx="10515600" cy="377684"/>
          </a:xfrm>
        </p:spPr>
        <p:txBody>
          <a:bodyPr>
            <a:normAutofit/>
          </a:bodyPr>
          <a:lstStyle>
            <a:lvl1pPr marL="0" indent="0">
              <a:buNone/>
              <a:defRPr sz="2000" cap="all" baseline="0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HERE TO EDIT SUB-HEADING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268580B-DC36-47E0-8F4D-EDF82288D1D9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403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1 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578485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>
          <a:xfrm>
            <a:off x="6162260" y="495770"/>
            <a:ext cx="5466523" cy="993913"/>
          </a:xfrm>
        </p:spPr>
        <p:txBody>
          <a:bodyPr anchor="b">
            <a:normAutofit/>
          </a:bodyPr>
          <a:lstStyle>
            <a:lvl1pPr algn="r">
              <a:defRPr sz="2800" cap="all" baseline="0">
                <a:solidFill>
                  <a:schemeClr val="tx2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8" hasCustomPrompt="1"/>
          </p:nvPr>
        </p:nvSpPr>
        <p:spPr>
          <a:xfrm>
            <a:off x="6162675" y="1420110"/>
            <a:ext cx="5466087" cy="371959"/>
          </a:xfrm>
        </p:spPr>
        <p:txBody>
          <a:bodyPr>
            <a:normAutofit/>
          </a:bodyPr>
          <a:lstStyle>
            <a:lvl1pPr marL="0" indent="0" algn="r">
              <a:buNone/>
              <a:defRPr sz="2000" cap="all" baseline="0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TO ADD TITLE: USE ALL CAPS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0" y="0"/>
            <a:ext cx="646113" cy="6858000"/>
          </a:xfrm>
          <a:solidFill>
            <a:schemeClr val="accent1">
              <a:alpha val="80000"/>
            </a:schemeClr>
          </a:solidFill>
        </p:spPr>
        <p:txBody>
          <a:bodyPr>
            <a:normAutofit/>
          </a:bodyPr>
          <a:lstStyle>
            <a:lvl1pPr>
              <a:defRPr sz="200"/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00B3700-8A86-4E3B-8008-F20F97EC7A95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9"/>
          </p:nvPr>
        </p:nvSpPr>
        <p:spPr>
          <a:xfrm>
            <a:off x="6162675" y="1792224"/>
            <a:ext cx="5465763" cy="406908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3768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2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434701"/>
            <a:ext cx="7589520" cy="519458"/>
          </a:xfrm>
        </p:spPr>
        <p:txBody>
          <a:bodyPr anchor="b">
            <a:normAutofit/>
          </a:bodyPr>
          <a:lstStyle>
            <a:lvl1pPr>
              <a:defRPr sz="280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904464"/>
            <a:ext cx="7589520" cy="377684"/>
          </a:xfrm>
        </p:spPr>
        <p:txBody>
          <a:bodyPr>
            <a:normAutofit/>
          </a:bodyPr>
          <a:lstStyle>
            <a:lvl1pPr marL="0" indent="0">
              <a:buNone/>
              <a:defRPr sz="2000" cap="all" baseline="0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HERE TO EDIT SUB-HEADING</a:t>
            </a:r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8875713" y="414819"/>
            <a:ext cx="2743200" cy="228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8875713" y="2862468"/>
            <a:ext cx="2743200" cy="2286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76363"/>
            <a:ext cx="7589520" cy="464675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255DF8C1-4B25-4A00-ADC7-5B7A7590035F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763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82905" y="1493840"/>
            <a:ext cx="1554480" cy="1371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382905" y="3071021"/>
            <a:ext cx="1554480" cy="1371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382905" y="4648203"/>
            <a:ext cx="1554480" cy="1371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320290" y="434701"/>
            <a:ext cx="9326880" cy="519458"/>
          </a:xfrm>
        </p:spPr>
        <p:txBody>
          <a:bodyPr anchor="b">
            <a:normAutofit/>
          </a:bodyPr>
          <a:lstStyle>
            <a:lvl1pPr>
              <a:defRPr sz="280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5" hasCustomPrompt="1"/>
          </p:nvPr>
        </p:nvSpPr>
        <p:spPr>
          <a:xfrm>
            <a:off x="2320290" y="904464"/>
            <a:ext cx="9326880" cy="377684"/>
          </a:xfrm>
        </p:spPr>
        <p:txBody>
          <a:bodyPr>
            <a:normAutofit/>
          </a:bodyPr>
          <a:lstStyle>
            <a:lvl1pPr marL="0" indent="0">
              <a:buNone/>
              <a:defRPr sz="2000" cap="all" baseline="0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HERE TO EDIT SUB-HEADING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2320290" y="1376363"/>
            <a:ext cx="9326880" cy="464675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2AD3F87-4494-4253-B0ED-38D1377A18A0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31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838200" y="1281559"/>
            <a:ext cx="2265363" cy="22653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38200" y="3685481"/>
            <a:ext cx="2265363" cy="22653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3261360" y="1281559"/>
            <a:ext cx="2265363" cy="22653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3261360" y="3685481"/>
            <a:ext cx="2265363" cy="22653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7"/>
          </p:nvPr>
        </p:nvSpPr>
        <p:spPr>
          <a:xfrm>
            <a:off x="5684520" y="1280865"/>
            <a:ext cx="5669280" cy="46699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6515CFA-4DE5-4B30-8379-3C8ADB2A610D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0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/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838200" y="1366306"/>
            <a:ext cx="6129130" cy="4645152"/>
          </a:xfrm>
        </p:spPr>
        <p:txBody>
          <a:bodyPr/>
          <a:lstStyle>
            <a:lvl1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4"/>
          <p:cNvSpPr>
            <a:spLocks noGrp="1"/>
          </p:cNvSpPr>
          <p:nvPr>
            <p:ph sz="quarter" idx="15" hasCustomPrompt="1"/>
          </p:nvPr>
        </p:nvSpPr>
        <p:spPr>
          <a:xfrm>
            <a:off x="7086600" y="1366306"/>
            <a:ext cx="4267200" cy="4647143"/>
          </a:xfrm>
        </p:spPr>
        <p:txBody>
          <a:bodyPr/>
          <a:lstStyle>
            <a:lvl1pPr marL="0" indent="0">
              <a:buNone/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en-US" dirty="0" smtClean="0"/>
              <a:t>Click to edit chart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434701"/>
            <a:ext cx="10515600" cy="519458"/>
          </a:xfrm>
        </p:spPr>
        <p:txBody>
          <a:bodyPr anchor="b">
            <a:normAutofit/>
          </a:bodyPr>
          <a:lstStyle>
            <a:lvl1pPr>
              <a:defRPr sz="280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904464"/>
            <a:ext cx="10515600" cy="377684"/>
          </a:xfrm>
        </p:spPr>
        <p:txBody>
          <a:bodyPr>
            <a:normAutofit/>
          </a:bodyPr>
          <a:lstStyle>
            <a:lvl1pPr marL="0" indent="0">
              <a:buNone/>
              <a:defRPr sz="2000" cap="all" baseline="0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</a:lstStyle>
          <a:p>
            <a:pPr lvl="0"/>
            <a:r>
              <a:rPr lang="en-US" dirty="0" smtClean="0"/>
              <a:t>CLICK HERE TO EDIT SUB-HEADING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6520FF8-3D16-43DF-8277-CAFA4926540F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259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plit Layout Charts/Tables/Photo 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577109"/>
            <a:ext cx="10515600" cy="725954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363114"/>
            <a:ext cx="5157787" cy="583865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1946979"/>
            <a:ext cx="5157787" cy="391710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363114"/>
            <a:ext cx="5183188" cy="583865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Segoe UI Light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946979"/>
            <a:ext cx="5183188" cy="391710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314FA3AA-9203-4FA6-B8D0-C22E38DE1117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378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143001"/>
            <a:ext cx="10515600" cy="4937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0" y="6080792"/>
            <a:ext cx="1828800" cy="47324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27949" y="6313925"/>
            <a:ext cx="4114800" cy="1808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30320ADE-4476-442D-818B-96868FA3C336}" type="datetime7">
              <a:rPr lang="en-US" smtClean="0"/>
              <a:t>Apr-19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27949" y="6152226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1">
                <a:solidFill>
                  <a:schemeClr val="tx1"/>
                </a:solidFill>
              </a:defRPr>
            </a:lvl1pPr>
          </a:lstStyle>
          <a:p>
            <a:pPr algn="r"/>
            <a:r>
              <a:rPr lang="en-US" smtClean="0"/>
              <a:t>Legal Marking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920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8" r:id="rId3"/>
    <p:sldLayoutId id="2147483724" r:id="rId4"/>
    <p:sldLayoutId id="2147483725" r:id="rId5"/>
    <p:sldLayoutId id="2147483726" r:id="rId6"/>
    <p:sldLayoutId id="2147483727" r:id="rId7"/>
    <p:sldLayoutId id="2147483654" r:id="rId8"/>
    <p:sldLayoutId id="2147483730" r:id="rId9"/>
    <p:sldLayoutId id="2147483743" r:id="rId10"/>
    <p:sldLayoutId id="2147483731" r:id="rId11"/>
    <p:sldLayoutId id="2147483732" r:id="rId12"/>
    <p:sldLayoutId id="2147483720" r:id="rId13"/>
    <p:sldLayoutId id="2147483734" r:id="rId14"/>
    <p:sldLayoutId id="2147483735" r:id="rId15"/>
    <p:sldLayoutId id="2147483736" r:id="rId16"/>
    <p:sldLayoutId id="2147483721" r:id="rId17"/>
    <p:sldLayoutId id="2147483680" r:id="rId18"/>
    <p:sldLayoutId id="2147483739" r:id="rId19"/>
    <p:sldLayoutId id="2147483740" r:id="rId20"/>
    <p:sldLayoutId id="2147483741" r:id="rId21"/>
    <p:sldLayoutId id="2147483718" r:id="rId22"/>
    <p:sldLayoutId id="2147483742" r:id="rId23"/>
    <p:sldLayoutId id="2147483688" r:id="rId24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2"/>
          </a:solidFill>
          <a:latin typeface="Segoe UI Semibold" panose="020B0702040204020203" pitchFamily="34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57200" indent="-457200" algn="l" defTabSz="914400" rtl="0" eaLnBrk="1" latinLnBrk="0" hangingPunct="1">
        <a:lnSpc>
          <a:spcPct val="100000"/>
        </a:lnSpc>
        <a:spcBef>
          <a:spcPts val="1000"/>
        </a:spcBef>
        <a:buClr>
          <a:schemeClr val="bg2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800100" indent="-34290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1257300" indent="-34290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657350" indent="-2857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2114550" indent="-2857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9QXwSg9-2qQ" TargetMode="External"/><Relationship Id="rId4" Type="http://schemas.openxmlformats.org/officeDocument/2006/relationships/hyperlink" Target="https://youtu.be/9QXwSg9-2qQ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marketplace.visualstudio.com/items?itemName=vsideversioncontrolmsft.pr4vs" TargetMode="External"/><Relationship Id="rId3" Type="http://schemas.openxmlformats.org/officeDocument/2006/relationships/hyperlink" Target="https://docs.microsoft.com/en-us/visualstudio/releases/2019/release-notes-preview" TargetMode="External"/><Relationship Id="rId7" Type="http://schemas.openxmlformats.org/officeDocument/2006/relationships/hyperlink" Target="https://docs.microsoft.com/en-us/dotnet/core/whats-new/dotnet-core-3-0" TargetMode="External"/><Relationship Id="rId2" Type="http://schemas.openxmlformats.org/officeDocument/2006/relationships/hyperlink" Target="https://github.com/Kwen/sfdevs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cs.microsoft.com/en-us/visualstudio/releases/2019/release-notes" TargetMode="External"/><Relationship Id="rId5" Type="http://schemas.openxmlformats.org/officeDocument/2006/relationships/hyperlink" Target="https://oz-code.com/blog/honest-review-of-visual-studio-2019-preview-1/" TargetMode="External"/><Relationship Id="rId10" Type="http://schemas.openxmlformats.org/officeDocument/2006/relationships/hyperlink" Target="https://devblogs.microsoft.com/visualstudio/little-great-things-about-visual-studio-2019/" TargetMode="External"/><Relationship Id="rId4" Type="http://schemas.openxmlformats.org/officeDocument/2006/relationships/hyperlink" Target="https://mariusbancila.ro/blog/2019/01/04/a-first-look-at-visual-studio-2019/" TargetMode="External"/><Relationship Id="rId9" Type="http://schemas.openxmlformats.org/officeDocument/2006/relationships/hyperlink" Target="https://marketplace.visualstudio.com/items?itemName=aspnet.blazo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9XE8kOI5JTk" TargetMode="External"/><Relationship Id="rId4" Type="http://schemas.openxmlformats.org/officeDocument/2006/relationships/hyperlink" Target="https://youtu.be/9XE8kOI5JTk?t=169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50" b="15550"/>
          <a:stretch>
            <a:fillRect/>
          </a:stretch>
        </p:blipFill>
        <p:spPr/>
      </p:pic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solidFill>
            <a:srgbClr val="FFFFFF">
              <a:alpha val="0"/>
            </a:srgbClr>
          </a:solidFill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Kwen Peterson</a:t>
            </a:r>
            <a:r>
              <a:rPr lang="en-US" dirty="0">
                <a:solidFill>
                  <a:schemeClr val="bg2">
                    <a:lumMod val="20000"/>
                    <a:lumOff val="80000"/>
                  </a:schemeClr>
                </a:solidFill>
              </a:rPr>
              <a:t/>
            </a:r>
            <a:br>
              <a:rPr lang="en-US" dirty="0">
                <a:solidFill>
                  <a:schemeClr val="bg2">
                    <a:lumMod val="20000"/>
                    <a:lumOff val="80000"/>
                  </a:schemeClr>
                </a:solidFill>
              </a:rPr>
            </a:br>
            <a:r>
              <a:rPr lang="en-US" sz="20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https://</a:t>
            </a:r>
            <a:r>
              <a:rPr lang="en-US" sz="20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github.com/Kwen/sfdevs </a:t>
            </a:r>
            <a:endParaRPr lang="en-US" sz="20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1" name="Subtitle 20"/>
          <p:cNvSpPr>
            <a:spLocks noGrp="1"/>
          </p:cNvSpPr>
          <p:nvPr>
            <p:ph type="subTitle" idx="1"/>
          </p:nvPr>
        </p:nvSpPr>
        <p:spPr>
          <a:xfrm>
            <a:off x="1524000" y="5298162"/>
            <a:ext cx="9574530" cy="1399818"/>
          </a:xfrm>
        </p:spPr>
        <p:txBody>
          <a:bodyPr>
            <a:normAutofit/>
          </a:bodyPr>
          <a:lstStyle/>
          <a:p>
            <a:r>
              <a:rPr lang="en-US" sz="1800" i="1" dirty="0"/>
              <a:t>"You're already in the top tier of developers just by showing up here tonight. I don't know how talented you are, how much experience you have, but you showed up. You're putting yourself out there because you care to improve. Thanks for caring.“ – Scott </a:t>
            </a:r>
            <a:r>
              <a:rPr lang="en-US" sz="1800" i="1" dirty="0" err="1"/>
              <a:t>Hanselman</a:t>
            </a:r>
            <a:endParaRPr lang="en-US" sz="1800" i="1" dirty="0"/>
          </a:p>
          <a:p>
            <a:endParaRPr lang="en-US" sz="1800" b="1" i="1" dirty="0"/>
          </a:p>
        </p:txBody>
      </p:sp>
    </p:spTree>
    <p:extLst>
      <p:ext uri="{BB962C8B-B14F-4D97-AF65-F5344CB8AC3E}">
        <p14:creationId xmlns:p14="http://schemas.microsoft.com/office/powerpoint/2010/main" val="268797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9QXwSg9-2qQ"/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38200" y="1423922"/>
            <a:ext cx="9105165" cy="512165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Live Share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youtu.be/9QXwSg9-2qQ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52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Xamarin</a:t>
            </a:r>
            <a:r>
              <a:rPr lang="en-US" dirty="0"/>
              <a:t> workload is now just 7.69GB, a 2x reduction from Visual Studio 2017 version 15.9 and a 3x improvement over version 15.7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Xamarin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Smaller, Faster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93" y="2300140"/>
            <a:ext cx="11689614" cy="372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169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Index type					Range type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Async</a:t>
            </a:r>
            <a:r>
              <a:rPr lang="en-US" dirty="0" smtClean="0"/>
              <a:t> streams</a:t>
            </a:r>
          </a:p>
          <a:p>
            <a:pPr lvl="1"/>
            <a:r>
              <a:rPr lang="en-US" dirty="0"/>
              <a:t>The </a:t>
            </a:r>
            <a:r>
              <a:rPr lang="en-US" b="1" dirty="0" err="1"/>
              <a:t>IAsyncEnumerable</a:t>
            </a:r>
            <a:r>
              <a:rPr lang="en-US" b="1" dirty="0"/>
              <a:t>&lt;T&gt;</a:t>
            </a:r>
            <a:r>
              <a:rPr lang="en-US" dirty="0"/>
              <a:t> type is a new asynchronous version of </a:t>
            </a:r>
            <a:r>
              <a:rPr lang="en-US" b="1" dirty="0" err="1"/>
              <a:t>IEnumerable</a:t>
            </a:r>
            <a:r>
              <a:rPr lang="en-US" b="1" dirty="0"/>
              <a:t>&lt;T&gt;</a:t>
            </a:r>
            <a:r>
              <a:rPr lang="en-US" dirty="0"/>
              <a:t>. The language lets you </a:t>
            </a:r>
            <a:r>
              <a:rPr lang="en-US" b="1" dirty="0"/>
              <a:t>await </a:t>
            </a:r>
            <a:r>
              <a:rPr lang="en-US" b="1" dirty="0" err="1"/>
              <a:t>foreach</a:t>
            </a:r>
            <a:r>
              <a:rPr lang="en-US" b="1" dirty="0"/>
              <a:t> </a:t>
            </a:r>
            <a:r>
              <a:rPr lang="en-US" dirty="0"/>
              <a:t>over </a:t>
            </a:r>
            <a:r>
              <a:rPr lang="en-US" b="1" dirty="0" err="1"/>
              <a:t>IAsyncEnumerable</a:t>
            </a:r>
            <a:r>
              <a:rPr lang="en-US" b="1" dirty="0"/>
              <a:t>&lt;T&gt;</a:t>
            </a:r>
            <a:r>
              <a:rPr lang="en-US" dirty="0"/>
              <a:t> to consume their elements, and use </a:t>
            </a:r>
            <a:r>
              <a:rPr lang="en-US" b="1" dirty="0"/>
              <a:t>yield return </a:t>
            </a:r>
            <a:r>
              <a:rPr lang="en-US" dirty="0"/>
              <a:t>to them to produce elements.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3.0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387" y="1751911"/>
            <a:ext cx="4114800" cy="14382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162" y="1751911"/>
            <a:ext cx="314325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936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Old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New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477" y="1423922"/>
            <a:ext cx="5048250" cy="23431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273" y="4165738"/>
            <a:ext cx="4610100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17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751911"/>
            <a:ext cx="10434072" cy="290262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Desktop apps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WPF, Windows Forms, XAML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143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434" y="904464"/>
            <a:ext cx="4711366" cy="388924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Blazor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51911"/>
            <a:ext cx="4709160" cy="470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57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b="1" dirty="0"/>
              <a:t>Slides will be available at: </a:t>
            </a:r>
            <a:r>
              <a:rPr lang="en-US" sz="2400" b="1" dirty="0">
                <a:hlinkClick r:id="rId2"/>
              </a:rPr>
              <a:t>https://github.com/Kwen/sfdevs</a:t>
            </a:r>
            <a:r>
              <a:rPr lang="en-US" sz="2400" b="1" dirty="0"/>
              <a:t> </a:t>
            </a:r>
          </a:p>
          <a:p>
            <a:endParaRPr lang="en-US" dirty="0">
              <a:hlinkClick r:id="rId3"/>
            </a:endParaRPr>
          </a:p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docs.microsoft.com/en-us/visualstudio/releases/2019/release-notes-preview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https://mariusbancila.ro/blog/2019/01/04/a-first-look-at-visual-studio-2019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https://oz-code.com/blog/honest-review-of-visual-studio-2019-preview-1</a:t>
            </a:r>
            <a:r>
              <a:rPr lang="en-US" dirty="0" smtClean="0">
                <a:hlinkClick r:id="rId5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docs.microsoft.com/en-us/visualstudio/releases/2019/release-notes</a:t>
            </a:r>
            <a:endParaRPr lang="en-US" dirty="0" smtClean="0"/>
          </a:p>
          <a:p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docs.microsoft.com/en-us/dotnet/core/whats-new/dotnet-core-3-0</a:t>
            </a:r>
            <a:endParaRPr lang="en-US" dirty="0" smtClean="0"/>
          </a:p>
          <a:p>
            <a:r>
              <a:rPr lang="en-US" dirty="0">
                <a:hlinkClick r:id="rId8"/>
              </a:rPr>
              <a:t>https://</a:t>
            </a:r>
            <a:r>
              <a:rPr lang="en-US" dirty="0" smtClean="0">
                <a:hlinkClick r:id="rId8"/>
              </a:rPr>
              <a:t>marketplace.visualstudio.com/items?itemName=vsideversioncontrolmsft.pr4vs</a:t>
            </a:r>
            <a:endParaRPr lang="en-US" dirty="0" smtClean="0"/>
          </a:p>
          <a:p>
            <a:r>
              <a:rPr lang="en-US" dirty="0">
                <a:hlinkClick r:id="rId9"/>
              </a:rPr>
              <a:t>https://</a:t>
            </a:r>
            <a:r>
              <a:rPr lang="en-US" dirty="0" smtClean="0">
                <a:hlinkClick r:id="rId9"/>
              </a:rPr>
              <a:t>marketplace.visualstudio.com/items?itemName=aspnet.blazor</a:t>
            </a:r>
            <a:endParaRPr lang="en-US" dirty="0" smtClean="0"/>
          </a:p>
          <a:p>
            <a:r>
              <a:rPr lang="en-US" dirty="0">
                <a:hlinkClick r:id="rId10"/>
              </a:rPr>
              <a:t>https://devblogs.microsoft.com/visualstudio/little-great-things-about-visual-studio-2019/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11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Smaller footprint…or not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Modular Installs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828800"/>
            <a:ext cx="10290009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44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Help</a:t>
            </a:r>
          </a:p>
          <a:p>
            <a:pPr lvl="1"/>
            <a:r>
              <a:rPr lang="en-US" dirty="0" err="1" smtClean="0"/>
              <a:t>Ctrl+Q</a:t>
            </a:r>
            <a:endParaRPr lang="en-US" dirty="0" smtClean="0"/>
          </a:p>
          <a:p>
            <a:r>
              <a:rPr lang="en-US" dirty="0" smtClean="0"/>
              <a:t>Code Cleanup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Clipboard Ring – Ctrl + Shift + V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Interface Updates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458000"/>
            <a:ext cx="7895238" cy="240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2614614"/>
            <a:ext cx="8168640" cy="130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072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50935"/>
            <a:ext cx="7574280" cy="510706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Restore Previous Session…or don’t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	Tools </a:t>
            </a:r>
            <a:r>
              <a:rPr lang="en-US" b="1" dirty="0"/>
              <a:t>&gt; Options &gt; Projects and Solutions &gt; General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93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9XE8kOI5JTk"/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38200" y="1423922"/>
            <a:ext cx="9129554" cy="5135374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Document Health, Code cleanup, Debugger Improvements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hlinkClick r:id="rId4"/>
              </a:rPr>
              <a:t>https://</a:t>
            </a:r>
            <a:r>
              <a:rPr lang="en-US" sz="1800" dirty="0" smtClean="0">
                <a:hlinkClick r:id="rId4"/>
              </a:rPr>
              <a:t>youtu.be/9XE8kOI5JTk?t=169</a:t>
            </a:r>
            <a:r>
              <a:rPr lang="en-US" sz="1800" dirty="0" smtClean="0"/>
              <a:t>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0000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Split/Merge If Statements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Regex Help! (Ctrl + Space)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</a:t>
            </a:r>
            <a:r>
              <a:rPr lang="en-US" dirty="0" err="1" smtClean="0"/>
              <a:t>Resharper</a:t>
            </a:r>
            <a:r>
              <a:rPr lang="en-US" dirty="0" smtClean="0"/>
              <a:t> still worth it…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829" y="1751911"/>
            <a:ext cx="9716342" cy="22404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19" y="4754698"/>
            <a:ext cx="12017781" cy="210330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750" y="0"/>
            <a:ext cx="2381250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99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Here’s some more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437" y="1"/>
            <a:ext cx="6846335" cy="299815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12186"/>
            <a:ext cx="9446514" cy="384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511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Integrated Code Reviews</a:t>
            </a:r>
          </a:p>
          <a:p>
            <a:r>
              <a:rPr lang="en-US" dirty="0" smtClean="0"/>
              <a:t>Data Breakpoints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Control / Debugging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777" y="1952082"/>
            <a:ext cx="7492223" cy="490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64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ReSharper</a:t>
            </a:r>
            <a:r>
              <a:rPr lang="en-US" dirty="0" smtClean="0"/>
              <a:t> and </a:t>
            </a:r>
            <a:r>
              <a:rPr lang="en-US" dirty="0" err="1" smtClean="0"/>
              <a:t>IntelliCode</a:t>
            </a:r>
            <a:r>
              <a:rPr lang="en-US" dirty="0" smtClean="0"/>
              <a:t> are not friends…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Intellicode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Intellisense</a:t>
            </a:r>
            <a:r>
              <a:rPr lang="en-US" dirty="0" smtClean="0"/>
              <a:t>++</a:t>
            </a:r>
            <a:endParaRPr lang="en-US" dirty="0"/>
          </a:p>
        </p:txBody>
      </p:sp>
      <p:pic>
        <p:nvPicPr>
          <p:cNvPr id="3078" name="Picture 6" descr="Related imag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9912" y="1886932"/>
            <a:ext cx="8356829" cy="4679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399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aven Official Microsoft Theme">
  <a:themeElements>
    <a:clrScheme name="Raven Offical Color Theme">
      <a:dk1>
        <a:sysClr val="windowText" lastClr="000000"/>
      </a:dk1>
      <a:lt1>
        <a:sysClr val="window" lastClr="FFFFFF"/>
      </a:lt1>
      <a:dk2>
        <a:srgbClr val="00609C"/>
      </a:dk2>
      <a:lt2>
        <a:srgbClr val="A3AAAD"/>
      </a:lt2>
      <a:accent1>
        <a:srgbClr val="163962"/>
      </a:accent1>
      <a:accent2>
        <a:srgbClr val="62A744"/>
      </a:accent2>
      <a:accent3>
        <a:srgbClr val="5B6770"/>
      </a:accent3>
      <a:accent4>
        <a:srgbClr val="00609C"/>
      </a:accent4>
      <a:accent5>
        <a:srgbClr val="D2AF1F"/>
      </a:accent5>
      <a:accent6>
        <a:srgbClr val="D15F27"/>
      </a:accent6>
      <a:hlink>
        <a:srgbClr val="163962"/>
      </a:hlink>
      <a:folHlink>
        <a:srgbClr val="163962"/>
      </a:folHlink>
    </a:clrScheme>
    <a:fontScheme name="Raven Official Font Theme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365D1D0-E443-4D47-8B4E-B6BEB922AC38}" vid="{01DD9EC0-F91E-4025-ACE9-B2421E6A8F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 Raven Company PowerPoint</Template>
  <TotalTime>1794</TotalTime>
  <Words>229</Words>
  <Application>Microsoft Office PowerPoint</Application>
  <PresentationFormat>Widescreen</PresentationFormat>
  <Paragraphs>75</Paragraphs>
  <Slides>16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Calibri</vt:lpstr>
      <vt:lpstr>Gill Sans</vt:lpstr>
      <vt:lpstr>Segoe UI</vt:lpstr>
      <vt:lpstr>Segoe UI Light</vt:lpstr>
      <vt:lpstr>Segoe UI Semibold</vt:lpstr>
      <vt:lpstr>Segoe UI Semilight</vt:lpstr>
      <vt:lpstr>Wingdings</vt:lpstr>
      <vt:lpstr>ヒラギノ角ゴ ProN W3</vt:lpstr>
      <vt:lpstr>Raven Official Microsoft Theme</vt:lpstr>
      <vt:lpstr>Kwen Peterson https://github.com/Kwen/sfdevs </vt:lpstr>
      <vt:lpstr>Smaller footprint…or not</vt:lpstr>
      <vt:lpstr>User Interface Updates</vt:lpstr>
      <vt:lpstr>Restore Previous Session…or don’t</vt:lpstr>
      <vt:lpstr>Document Health, Code cleanup, Debugger Improvements</vt:lpstr>
      <vt:lpstr>Is Resharper still worth it…</vt:lpstr>
      <vt:lpstr>MOre</vt:lpstr>
      <vt:lpstr>Source Control / Debugging</vt:lpstr>
      <vt:lpstr>Intellicode</vt:lpstr>
      <vt:lpstr>Visual Studio Live Share</vt:lpstr>
      <vt:lpstr>Xamarin</vt:lpstr>
      <vt:lpstr>.NET Core 3.0</vt:lpstr>
      <vt:lpstr>PowerPoint Presentation</vt:lpstr>
      <vt:lpstr>Windows Desktop apps</vt:lpstr>
      <vt:lpstr>Blazor</vt:lpstr>
      <vt:lpstr>Sources</vt:lpstr>
    </vt:vector>
  </TitlesOfParts>
  <Company>Raven Industries, Inc.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Kwen Peterson</dc:creator>
  <cp:lastModifiedBy>Kwen Peterson</cp:lastModifiedBy>
  <cp:revision>30</cp:revision>
  <dcterms:created xsi:type="dcterms:W3CDTF">2019-04-22T20:20:17Z</dcterms:created>
  <dcterms:modified xsi:type="dcterms:W3CDTF">2019-04-24T13:09:12Z</dcterms:modified>
</cp:coreProperties>
</file>

<file path=docProps/thumbnail.jpeg>
</file>